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CA885-3074-442C-8F29-464ED7375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EFA15F-E133-4D19-A26D-33754F3AA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6C16D-24D1-43D2-9F58-884AFA74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832F-5FCB-472F-9FCD-6768CBCEA1E3}" type="datetimeFigureOut">
              <a:rPr lang="th-TH" smtClean="0"/>
              <a:t>09/07/64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64AD3-CA57-4496-989E-045E22F03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0E0A7-D6A6-4A3F-88D0-F2D66CCE7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41AD-3E86-44E2-96EF-D82F69F42A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721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FBE51-0FB9-435C-BB5B-EDFBBBA8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49ACE5-6F69-45D6-8879-880FA935D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6F91A-C77C-45BC-9653-EA95C6A9F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832F-5FCB-472F-9FCD-6768CBCEA1E3}" type="datetimeFigureOut">
              <a:rPr lang="th-TH" smtClean="0"/>
              <a:t>09/07/64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18C3E-9C42-41AF-8266-3267DDF37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19B8A-836A-4DBF-8BE0-9EDBC1DEA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41AD-3E86-44E2-96EF-D82F69F42A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991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FAEC40-C591-4927-8C1D-D2F037607A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4500FC-C52B-4014-9454-7CE6BC968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2527D-782E-4101-AF51-1579A4F21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832F-5FCB-472F-9FCD-6768CBCEA1E3}" type="datetimeFigureOut">
              <a:rPr lang="th-TH" smtClean="0"/>
              <a:t>09/07/64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9C516-8EFA-42F0-8D3D-24DD6F59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26918-EDD4-43BC-BB8F-9BB25716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41AD-3E86-44E2-96EF-D82F69F42A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458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D2DD0-4F44-419C-9781-DBD0AAEC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8DA38-CA20-4A64-97BC-D96422C82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7B2BE-99F4-4E92-9184-6B90DDB6E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832F-5FCB-472F-9FCD-6768CBCEA1E3}" type="datetimeFigureOut">
              <a:rPr lang="th-TH" smtClean="0"/>
              <a:t>09/07/64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00D9A-4827-47F3-9AA8-EB311A0A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0684C-805F-414E-94CB-772382CBD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41AD-3E86-44E2-96EF-D82F69F42A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331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8BF1-DDE6-4F75-9683-1177B6F19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FF535-605F-4B69-8772-2263A6BF3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4680B-31D3-4FB5-AACC-98C83D81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832F-5FCB-472F-9FCD-6768CBCEA1E3}" type="datetimeFigureOut">
              <a:rPr lang="th-TH" smtClean="0"/>
              <a:t>09/07/64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2915E-3548-4FDF-872B-14C93699C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EBF0A-E285-480E-8CB7-684EA741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41AD-3E86-44E2-96EF-D82F69F42A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350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6B6E4-95BA-4D2C-8C74-6CEB586DD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BCA43-B34B-42CB-8F72-9C540F66F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4FA54-CA6E-4767-B421-01405F6E8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B0F8F-CCDA-4153-AFF4-309B9426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832F-5FCB-472F-9FCD-6768CBCEA1E3}" type="datetimeFigureOut">
              <a:rPr lang="th-TH" smtClean="0"/>
              <a:t>09/07/64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EE098-EBB5-4DF1-9181-C9498A505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38325-CE8E-419D-9A2A-EC3AB3E8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41AD-3E86-44E2-96EF-D82F69F42A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951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59F5E-6B42-4C9B-99BE-135A2E04B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D47BD-97F1-42CF-90AC-1078F00E3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F982F-1101-479D-ABFF-978D81E85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762F16-8E58-4573-A096-34090050F1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0DF8A-072A-47F8-8981-F1C4B87F5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5F3FCD-D99B-41E7-8B5B-355FB3F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832F-5FCB-472F-9FCD-6768CBCEA1E3}" type="datetimeFigureOut">
              <a:rPr lang="th-TH" smtClean="0"/>
              <a:t>09/07/64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D6E410-5EA3-45A5-AE23-C9B01912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0D2643-7B22-451B-A486-D49CAAC8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41AD-3E86-44E2-96EF-D82F69F42A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689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9D023-6B05-4954-B37F-773E5CD11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4181F3-6161-409D-89B1-EA5060996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832F-5FCB-472F-9FCD-6768CBCEA1E3}" type="datetimeFigureOut">
              <a:rPr lang="th-TH" smtClean="0"/>
              <a:t>09/07/64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B680B-B9A9-469F-8311-7608310A4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40C62-3806-401C-8890-DE0718F41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41AD-3E86-44E2-96EF-D82F69F42A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13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849F18-27DB-4EA3-B125-BB902C4F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832F-5FCB-472F-9FCD-6768CBCEA1E3}" type="datetimeFigureOut">
              <a:rPr lang="th-TH" smtClean="0"/>
              <a:t>09/07/64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F0AE79-D1AC-4C3A-B9B0-97FD3212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270FB-AE75-434F-A0E1-C0AC400EA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41AD-3E86-44E2-96EF-D82F69F42A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449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991C0-871F-4441-9A78-74F1F6C78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656F3-2304-4298-9F3F-BD66B2E4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0899F5-81E0-4E4D-BF04-77D1629EF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BC2C1-BB21-461A-A895-EEA298D9D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832F-5FCB-472F-9FCD-6768CBCEA1E3}" type="datetimeFigureOut">
              <a:rPr lang="th-TH" smtClean="0"/>
              <a:t>09/07/64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D5879-29DE-4F90-8E12-C5F83D3C2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330FE-485A-429E-A93E-7BADB99C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41AD-3E86-44E2-96EF-D82F69F42A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19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DD0D2-1451-4EB3-90C0-2D771A01B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15FD6-DF55-4129-9177-E1F6DF651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2D240-F2ED-4AC9-A17F-549628ADD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AE48E-32EA-4402-9006-223B7B28F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832F-5FCB-472F-9FCD-6768CBCEA1E3}" type="datetimeFigureOut">
              <a:rPr lang="th-TH" smtClean="0"/>
              <a:t>09/07/64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4DF2C-8BCC-4D67-A61F-6059ADF9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8745B-CC32-4528-8F5E-EA2E4303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41AD-3E86-44E2-96EF-D82F69F42A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257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86A244-CBDA-4FE9-88DC-F2C682F6D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9F85D-9CA4-4986-AE6C-5C9C27908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87DD9-1B5E-49D3-8B45-075A65635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E832F-5FCB-472F-9FCD-6768CBCEA1E3}" type="datetimeFigureOut">
              <a:rPr lang="th-TH" smtClean="0"/>
              <a:t>09/07/64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5BC85-6C3D-4AEC-8A35-93AD58725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E4EDB-AE23-4D00-B9A5-BF650BADF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541AD-3E86-44E2-96EF-D82F69F42A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306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CB196-AD67-4F08-A483-8EECE6C8EB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F0B123-FBE5-4C81-99ED-D865E352A9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FF498B-9562-4670-A768-F8A727E37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8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CB196-AD67-4F08-A483-8EECE6C8EB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F0B123-FBE5-4C81-99ED-D865E352A9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FF498B-9562-4670-A768-F8A727E37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44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Angsana New</vt:lpstr>
      <vt:lpstr>Arial</vt:lpstr>
      <vt:lpstr>Calibri</vt:lpstr>
      <vt:lpstr>Calibri Light</vt:lpstr>
      <vt:lpstr>Cordia New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8CG017297G</dc:creator>
  <cp:lastModifiedBy>8CG017297G</cp:lastModifiedBy>
  <cp:revision>1</cp:revision>
  <dcterms:created xsi:type="dcterms:W3CDTF">2021-07-09T11:19:45Z</dcterms:created>
  <dcterms:modified xsi:type="dcterms:W3CDTF">2021-07-09T11:20:09Z</dcterms:modified>
</cp:coreProperties>
</file>